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60" r:id="rId3"/>
    <p:sldId id="257" r:id="rId4"/>
    <p:sldId id="259" r:id="rId5"/>
    <p:sldId id="258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4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44D0DE7-F0FA-43BF-90E9-BE00365AE2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71312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CFEF665-6C6E-4CFB-A163-66A4A092FE10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73DD9C0-7621-4D20-B000-98F3B9BA697F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73DD9C0-7621-4D20-B000-98F3B9BA697F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73DD9C0-7621-4D20-B000-98F3B9BA697F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F8D03D4-C44F-4B7E-8AD2-891522D632B5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73DD9C0-7621-4D20-B000-98F3B9BA697F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659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7480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19150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你曾否念過十架故事，耶穌在上捨命，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Have you read the story of the Cross,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Where Jesus bled and died,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主寶血從祂肋旁流下，罪債為你還清？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Where your debt was paid by His precious blood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That flowed from His wounded side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？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429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H605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CN" sz="26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救主捨命心破碎</a:t>
            </a:r>
            <a:r>
              <a:rPr lang="zh-CN" altLang="en-US" sz="26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br>
              <a:rPr lang="zh-CN" altLang="en-US" sz="26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HE DIED OF A BROKEN HEART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</a:t>
            </a:r>
            <a:r>
              <a:rPr lang="en-US" altLang="zh-CN" sz="2400" dirty="0">
                <a:ea typeface="宋体" charset="-122"/>
              </a:rPr>
              <a:t> </a:t>
            </a:r>
            <a:r>
              <a:rPr lang="zh-CN" altLang="en-US" sz="2400" dirty="0">
                <a:ea typeface="宋体" charset="-122"/>
              </a:rPr>
              <a:t>頁</a:t>
            </a:r>
            <a:r>
              <a:rPr lang="en-US" altLang="zh-CN" sz="2400" dirty="0">
                <a:ea typeface="宋体" charset="-122"/>
              </a:rPr>
              <a:t>2/2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zh-CN" altLang="en-US" sz="24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救主為你捨命心破碎，救主捨命心破碎；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died of a broken heart for you,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died of a broken heart,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為你、為我，身懸十架，救主捨命心破碎。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Upon a tree, for you, for me,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died of a broken heart.</a:t>
            </a:r>
          </a:p>
        </p:txBody>
      </p:sp>
    </p:spTree>
    <p:extLst>
      <p:ext uri="{BB962C8B-B14F-4D97-AF65-F5344CB8AC3E}">
        <p14:creationId xmlns:p14="http://schemas.microsoft.com/office/powerpoint/2010/main" val="2538888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</a:t>
            </a:r>
            <a:r>
              <a:rPr lang="en-US" altLang="zh-CN" sz="2400" dirty="0">
                <a:ea typeface="宋体" charset="-122"/>
              </a:rPr>
              <a:t> </a:t>
            </a:r>
            <a:r>
              <a:rPr lang="zh-CN" altLang="en-US" sz="2400" dirty="0">
                <a:ea typeface="宋体" charset="-122"/>
              </a:rPr>
              <a:t>頁</a:t>
            </a:r>
            <a:r>
              <a:rPr lang="en-US" altLang="zh-CN" sz="2400" dirty="0">
                <a:ea typeface="宋体" charset="-122"/>
              </a:rPr>
              <a:t>1/2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zh-CN" altLang="en-US" sz="24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你曾否念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過救主為你戴上荊棘冠冕，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Have you read how they placed the crown of thorns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Upon His brow for you,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主禱告</a:t>
            </a:r>
            <a:r>
              <a:rPr lang="en-US" altLang="zh-TW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他們所作無知，父阿，求你赦免”？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When He prayed, “Forgive them,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Oh, forgive, they know not what they do”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</a:t>
            </a:r>
            <a:r>
              <a:rPr lang="en-US" altLang="zh-CN" sz="2400" dirty="0">
                <a:ea typeface="宋体" charset="-122"/>
              </a:rPr>
              <a:t> </a:t>
            </a:r>
            <a:r>
              <a:rPr lang="zh-CN" altLang="en-US" sz="2400" dirty="0">
                <a:ea typeface="宋体" charset="-122"/>
              </a:rPr>
              <a:t>頁</a:t>
            </a:r>
            <a:r>
              <a:rPr lang="en-US" altLang="zh-CN" sz="2400" dirty="0">
                <a:ea typeface="宋体" charset="-122"/>
              </a:rPr>
              <a:t>2/2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zh-CN" altLang="en-US" sz="24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救主為你捨命心破碎，救主捨命心破碎；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died of a broken heart for you,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died of a broken heart,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為你、為我，身懸十架，救主捨命心破碎。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Upon a tree, for you, for me,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died of a broken heart.</a:t>
            </a:r>
          </a:p>
        </p:txBody>
      </p:sp>
    </p:spTree>
    <p:extLst>
      <p:ext uri="{BB962C8B-B14F-4D97-AF65-F5344CB8AC3E}">
        <p14:creationId xmlns:p14="http://schemas.microsoft.com/office/powerpoint/2010/main" val="3259224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</a:t>
            </a:r>
            <a:r>
              <a:rPr lang="en-US" altLang="zh-CN" sz="2400" dirty="0">
                <a:ea typeface="新細明體" pitchFamily="18" charset="-120"/>
              </a:rPr>
              <a:t> </a:t>
            </a:r>
            <a:r>
              <a:rPr lang="zh-CN" altLang="en-US" sz="2400" dirty="0">
                <a:ea typeface="宋体" charset="-122"/>
              </a:rPr>
              <a:t>頁</a:t>
            </a:r>
            <a:r>
              <a:rPr lang="en-US" altLang="zh-CN" sz="2400" dirty="0">
                <a:ea typeface="宋体" charset="-122"/>
              </a:rPr>
              <a:t>1/1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zh-CN" altLang="en-US" sz="2400" dirty="0">
              <a:ea typeface="宋体" charset="-122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你曾否念過主仰望天說</a:t>
            </a:r>
            <a:r>
              <a:rPr lang="en-US" altLang="zh-TW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成了！”是為你？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Have your read that He looked to heaven and said,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“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’Tis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finished”?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’Twas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for thee.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你曾否對主說</a:t>
            </a:r>
            <a:r>
              <a:rPr lang="en-US" altLang="zh-TW" sz="32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感謝主，因你為我捨己”？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Have you ever said, “I thank Thee,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Lord, for giving Thy life for me ”?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H605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</a:t>
            </a:r>
            <a:r>
              <a:rPr lang="en-US" altLang="zh-CN" sz="2400" dirty="0">
                <a:ea typeface="宋体" charset="-122"/>
              </a:rPr>
              <a:t> </a:t>
            </a:r>
            <a:r>
              <a:rPr lang="zh-CN" altLang="en-US" sz="2400" dirty="0">
                <a:ea typeface="宋体" charset="-122"/>
              </a:rPr>
              <a:t>頁</a:t>
            </a:r>
            <a:r>
              <a:rPr lang="en-US" altLang="zh-CN" sz="2400" dirty="0">
                <a:ea typeface="宋体" charset="-122"/>
              </a:rPr>
              <a:t>2/2</a:t>
            </a:r>
            <a:r>
              <a:rPr lang="zh-TW" altLang="en-US" sz="2400" dirty="0">
                <a:latin typeface="PMingLiU" panose="02020500000000000000" pitchFamily="18" charset="-120"/>
                <a:ea typeface="PMingLiU" panose="02020500000000000000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zh-CN" altLang="en-US" sz="24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救主為你捨命心破碎，救主捨命心破碎；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died of a broken heart for you,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died of a broken heart,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為你、為我，身懸十架，救主捨命心破碎。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Upon a tree, for you, for me,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died of a broken heart.</a:t>
            </a:r>
          </a:p>
        </p:txBody>
      </p:sp>
    </p:spTree>
    <p:extLst>
      <p:ext uri="{BB962C8B-B14F-4D97-AF65-F5344CB8AC3E}">
        <p14:creationId xmlns:p14="http://schemas.microsoft.com/office/powerpoint/2010/main" val="2299649665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</TotalTime>
  <Words>458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新細明體</vt:lpstr>
      <vt:lpstr>DFKai-SB</vt:lpstr>
      <vt:lpstr>DFKai-SB</vt:lpstr>
      <vt:lpstr>Arial</vt:lpstr>
      <vt:lpstr>Arial Narrow</vt:lpstr>
      <vt:lpstr>Times New Roman</vt:lpstr>
      <vt:lpstr>Wingdings</vt:lpstr>
      <vt:lpstr>cccta_hymn</vt:lpstr>
      <vt:lpstr>H605  救主捨命心破碎  HE DIED OF A BROKEN HEART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H605 救主捨命心破碎 HE DIED OF A BROKEN HEART</dc:title>
  <dc:subject>Hymnary 聖徒詩歌</dc:subject>
  <dc:creator>Thomas Dennis</dc:creator>
  <cp:lastModifiedBy>Timothy Liang</cp:lastModifiedBy>
  <cp:revision>28</cp:revision>
  <dcterms:created xsi:type="dcterms:W3CDTF">2001-06-26T22:39:05Z</dcterms:created>
  <dcterms:modified xsi:type="dcterms:W3CDTF">2017-08-06T15:19:32Z</dcterms:modified>
</cp:coreProperties>
</file>